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7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4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CDB71-91C3-482D-843B-DED12A841EA5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8504-8168-4EE1-98C4-50472EF53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08242" cy="453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9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905500" cy="379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01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43600" cy="395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25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462556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5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92666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2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199"/>
            <a:ext cx="3833812" cy="49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0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68814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3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53722"/>
            <a:ext cx="5486400" cy="361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2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821136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13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4711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81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2945"/>
            <a:ext cx="6883400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70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54649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40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64175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9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138738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870731" cy="39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7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Boone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Berberich, Irina</dc:creator>
  <cp:lastModifiedBy>Berberich, Irina</cp:lastModifiedBy>
  <cp:revision>1</cp:revision>
  <dcterms:created xsi:type="dcterms:W3CDTF">2013-03-19T14:19:27Z</dcterms:created>
  <dcterms:modified xsi:type="dcterms:W3CDTF">2013-03-19T14:28:01Z</dcterms:modified>
</cp:coreProperties>
</file>