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F964F95-185A-44B3-8054-25FDFEF0CBD4}" type="datetimeFigureOut">
              <a:rPr lang="en-US" smtClean="0"/>
              <a:t>3/4/2013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796E2A-150D-44A4-99F2-4E52466993DE}" type="slidenum">
              <a:rPr lang="en-US" smtClean="0"/>
              <a:t>‹#›</a:t>
            </a:fld>
            <a:endParaRPr lang="en-US" dirty="0"/>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964F95-185A-44B3-8054-25FDFEF0CBD4}" type="datetimeFigureOut">
              <a:rPr lang="en-US" smtClean="0"/>
              <a:t>3/4/2013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796E2A-150D-44A4-99F2-4E52466993DE}" type="slidenum">
              <a:rPr lang="en-US" smtClean="0"/>
              <a:t>‹#›</a:t>
            </a:fld>
            <a:endParaRPr lang="en-US"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F964F95-185A-44B3-8054-25FDFEF0CBD4}" type="datetimeFigureOut">
              <a:rPr lang="en-US" smtClean="0"/>
              <a:t>3/4/2013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796E2A-150D-44A4-99F2-4E52466993DE}" type="slidenum">
              <a:rPr lang="en-US" smtClean="0"/>
              <a:t>‹#›</a:t>
            </a:fld>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F964F95-185A-44B3-8054-25FDFEF0CBD4}" type="datetimeFigureOut">
              <a:rPr lang="en-US" smtClean="0"/>
              <a:t>3/4/2013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796E2A-150D-44A4-99F2-4E52466993DE}" type="slidenum">
              <a:rPr lang="en-US" smtClean="0"/>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F964F95-185A-44B3-8054-25FDFEF0CBD4}" type="datetimeFigureOut">
              <a:rPr lang="en-US" smtClean="0"/>
              <a:t>3/4/2013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796E2A-150D-44A4-99F2-4E52466993DE}" type="slidenum">
              <a:rPr lang="en-US" smtClean="0"/>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F964F95-185A-44B3-8054-25FDFEF0CBD4}" type="datetimeFigureOut">
              <a:rPr lang="en-US" smtClean="0"/>
              <a:t>3/4/2013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796E2A-150D-44A4-99F2-4E52466993DE}" type="slidenum">
              <a:rPr lang="en-US" smtClean="0"/>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F964F95-185A-44B3-8054-25FDFEF0CBD4}" type="datetimeFigureOut">
              <a:rPr lang="en-US" smtClean="0"/>
              <a:t>3/4/2013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5796E2A-150D-44A4-99F2-4E52466993DE}" type="slidenum">
              <a:rPr lang="en-US" smtClean="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F964F95-185A-44B3-8054-25FDFEF0CBD4}" type="datetimeFigureOut">
              <a:rPr lang="en-US" smtClean="0"/>
              <a:t>3/4/2013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5796E2A-150D-44A4-99F2-4E52466993DE}" type="slidenum">
              <a:rPr lang="en-US" smtClean="0"/>
              <a:t>‹#›</a:t>
            </a:fld>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964F95-185A-44B3-8054-25FDFEF0CBD4}" type="datetimeFigureOut">
              <a:rPr lang="en-US" smtClean="0"/>
              <a:t>3/4/2013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5796E2A-150D-44A4-99F2-4E52466993DE}" type="slidenum">
              <a:rPr lang="en-US" smtClean="0"/>
              <a:t>‹#›</a:t>
            </a:fld>
            <a:endParaRPr lang="en-US"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964F95-185A-44B3-8054-25FDFEF0CBD4}" type="datetimeFigureOut">
              <a:rPr lang="en-US" smtClean="0"/>
              <a:t>3/4/2013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796E2A-150D-44A4-99F2-4E52466993DE}" type="slidenum">
              <a:rPr lang="en-US" smtClean="0"/>
              <a:t>‹#›</a:t>
            </a:fld>
            <a:endParaRPr lang="en-US"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964F95-185A-44B3-8054-25FDFEF0CBD4}" type="datetimeFigureOut">
              <a:rPr lang="en-US" smtClean="0"/>
              <a:t>3/4/2013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796E2A-150D-44A4-99F2-4E52466993DE}" type="slidenum">
              <a:rPr lang="en-US" smtClean="0"/>
              <a:t>‹#›</a:t>
            </a:fld>
            <a:endParaRPr lang="en-US" dirty="0"/>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DF964F95-185A-44B3-8054-25FDFEF0CBD4}" type="datetimeFigureOut">
              <a:rPr lang="en-US" smtClean="0"/>
              <a:t>3/4/2013</a:t>
            </a:fld>
            <a:endParaRPr lang="en-US" dirty="0"/>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E5796E2A-150D-44A4-99F2-4E52466993DE}"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Autofit/>
          </a:bodyPr>
          <a:lstStyle/>
          <a:p>
            <a:r>
              <a:rPr lang="en-US" sz="1400" dirty="0" smtClean="0"/>
              <a:t>The </a:t>
            </a:r>
            <a:r>
              <a:rPr lang="en-US" sz="1400" dirty="0"/>
              <a:t>National Constituent Assembly of Tunisia began discussing the constitution in February 2012, the role of religion in the </a:t>
            </a:r>
            <a:r>
              <a:rPr lang="en-US" sz="1400" dirty="0" smtClean="0"/>
              <a:t>state specifically</a:t>
            </a:r>
            <a:r>
              <a:rPr lang="en-US" sz="1400" dirty="0"/>
              <a:t>, whether to make reference to sharia in the </a:t>
            </a:r>
            <a:r>
              <a:rPr lang="en-US" sz="1400" dirty="0" smtClean="0"/>
              <a:t>constitution was </a:t>
            </a:r>
            <a:r>
              <a:rPr lang="en-US" sz="1400" dirty="0"/>
              <a:t>poised to be the most divisive political issue. But now that the assembly’s leading party, </a:t>
            </a:r>
            <a:r>
              <a:rPr lang="en-US" sz="1400" dirty="0" smtClean="0"/>
              <a:t>Nemaha, </a:t>
            </a:r>
            <a:r>
              <a:rPr lang="en-US" sz="1400" dirty="0"/>
              <a:t>has opposed any reference to sharia, the way is clear for the discussion in the assembly to turn more technical.</a:t>
            </a:r>
          </a:p>
        </p:txBody>
      </p:sp>
      <p:sp>
        <p:nvSpPr>
          <p:cNvPr id="2" name="Title 1"/>
          <p:cNvSpPr>
            <a:spLocks noGrp="1"/>
          </p:cNvSpPr>
          <p:nvPr>
            <p:ph type="ctrTitle"/>
          </p:nvPr>
        </p:nvSpPr>
        <p:spPr/>
        <p:txBody>
          <a:bodyPr/>
          <a:lstStyle/>
          <a:p>
            <a:r>
              <a:rPr lang="en-US" dirty="0" smtClean="0"/>
              <a:t>Tunisia</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0" y="2214418"/>
            <a:ext cx="2486025" cy="1838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52139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Autofit/>
          </a:bodyPr>
          <a:lstStyle/>
          <a:p>
            <a:r>
              <a:rPr lang="en-US" sz="1600" dirty="0"/>
              <a:t>The Department of State continues to warn U.S. citizens of the risks of travel to Algeria. This replaces the Travel Warning for Algeria dated January 19, 2013, to update information on the current security situation in Algeria, the continuing threat posed by terrorism, and to reiterate information on security incidents and recommendations on security awareness.</a:t>
            </a:r>
          </a:p>
        </p:txBody>
      </p:sp>
      <p:sp>
        <p:nvSpPr>
          <p:cNvPr id="2" name="Title 1"/>
          <p:cNvSpPr>
            <a:spLocks noGrp="1"/>
          </p:cNvSpPr>
          <p:nvPr>
            <p:ph type="ctrTitle"/>
          </p:nvPr>
        </p:nvSpPr>
        <p:spPr/>
        <p:txBody>
          <a:bodyPr/>
          <a:lstStyle/>
          <a:p>
            <a:r>
              <a:rPr lang="en-US" dirty="0" smtClean="0"/>
              <a:t>Algeria</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6400" y="2057400"/>
            <a:ext cx="2466975" cy="1847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67718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Autofit/>
          </a:bodyPr>
          <a:lstStyle/>
          <a:p>
            <a:r>
              <a:rPr lang="en-US" sz="1600" dirty="0"/>
              <a:t>Long known for its pyramids and ancient </a:t>
            </a:r>
            <a:r>
              <a:rPr lang="en-US" sz="1600" dirty="0" smtClean="0"/>
              <a:t>civilization, </a:t>
            </a:r>
            <a:r>
              <a:rPr lang="en-US" sz="1600" dirty="0"/>
              <a:t>Egypt is the largest Arab country and has played a central role in Middle Eastern politics in modern </a:t>
            </a:r>
            <a:r>
              <a:rPr lang="en-US" sz="1600" dirty="0" smtClean="0"/>
              <a:t>times. In </a:t>
            </a:r>
            <a:r>
              <a:rPr lang="en-US" sz="1600" dirty="0"/>
              <a:t>the 1950s President </a:t>
            </a:r>
            <a:r>
              <a:rPr lang="en-US" sz="1600" dirty="0"/>
              <a:t>Gamal</a:t>
            </a:r>
            <a:r>
              <a:rPr lang="en-US" sz="1600" dirty="0"/>
              <a:t> Abdul Nasser pioneered Arab nationalism and the non-aligned movement, while his successor Anwar Sadat made peace with Israel and turned back to the West. </a:t>
            </a:r>
          </a:p>
        </p:txBody>
      </p:sp>
      <p:sp>
        <p:nvSpPr>
          <p:cNvPr id="2" name="Title 1"/>
          <p:cNvSpPr>
            <a:spLocks noGrp="1"/>
          </p:cNvSpPr>
          <p:nvPr>
            <p:ph type="ctrTitle"/>
          </p:nvPr>
        </p:nvSpPr>
        <p:spPr/>
        <p:txBody>
          <a:bodyPr/>
          <a:lstStyle/>
          <a:p>
            <a:r>
              <a:rPr lang="en-US" dirty="0" smtClean="0"/>
              <a:t>Egypt</a:t>
            </a: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0" y="2362200"/>
            <a:ext cx="2619375" cy="1743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21816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Autofit/>
          </a:bodyPr>
          <a:lstStyle/>
          <a:p>
            <a:r>
              <a:rPr lang="en-US" sz="2000" dirty="0"/>
              <a:t>Libya, a mostly desert and oil-rich country on the southern shores of the Mediterranean Sea with an ancient history, has more recently been renowned for the 42-year rule of the mercurial Col Muammar Gaddafi.</a:t>
            </a:r>
          </a:p>
        </p:txBody>
      </p:sp>
      <p:sp>
        <p:nvSpPr>
          <p:cNvPr id="2" name="Title 1"/>
          <p:cNvSpPr>
            <a:spLocks noGrp="1"/>
          </p:cNvSpPr>
          <p:nvPr>
            <p:ph type="ctrTitle"/>
          </p:nvPr>
        </p:nvSpPr>
        <p:spPr/>
        <p:txBody>
          <a:bodyPr/>
          <a:lstStyle/>
          <a:p>
            <a:r>
              <a:rPr lang="en-US" dirty="0" smtClean="0"/>
              <a:t>Libya</a:t>
            </a:r>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2438400"/>
            <a:ext cx="2647950" cy="17240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97476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Autofit/>
          </a:bodyPr>
          <a:lstStyle/>
          <a:p>
            <a:r>
              <a:rPr lang="en-US" sz="2000" dirty="0"/>
              <a:t>One of the most devout and insular countries in the Middle East, Saudi Arabia has emerged from being an underdeveloped desert kingdom to become one of the wealthiest nations in the region thanks to vast oil resources. </a:t>
            </a:r>
          </a:p>
        </p:txBody>
      </p:sp>
      <p:sp>
        <p:nvSpPr>
          <p:cNvPr id="2" name="Title 1"/>
          <p:cNvSpPr>
            <a:spLocks noGrp="1"/>
          </p:cNvSpPr>
          <p:nvPr>
            <p:ph type="ctrTitle"/>
          </p:nvPr>
        </p:nvSpPr>
        <p:spPr/>
        <p:txBody>
          <a:bodyPr/>
          <a:lstStyle/>
          <a:p>
            <a:r>
              <a:rPr lang="en-US" dirty="0" smtClean="0"/>
              <a:t>Saudi Arabia</a:t>
            </a:r>
            <a:endParaRPr 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2362200"/>
            <a:ext cx="2619375" cy="1743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55735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47800" y="4724400"/>
            <a:ext cx="5637010" cy="882119"/>
          </a:xfrm>
        </p:spPr>
        <p:txBody>
          <a:bodyPr>
            <a:noAutofit/>
          </a:bodyPr>
          <a:lstStyle/>
          <a:p>
            <a:r>
              <a:rPr lang="en-US" sz="1600" dirty="0"/>
              <a:t>The Hashemite Kingdom of Jordan is a small country with few natural resources, but it has played a pivotal role in the struggle for power in the Middle </a:t>
            </a:r>
            <a:r>
              <a:rPr lang="en-US" sz="1600" dirty="0" smtClean="0"/>
              <a:t>East. Jordan's </a:t>
            </a:r>
            <a:r>
              <a:rPr lang="en-US" sz="1600" dirty="0"/>
              <a:t>significance results partly from its strategic location at the crossroads of what Christians, Jews and Muslims call the Holy Land. It is a key ally of the US and, together with Egypt, one of only two Arab nations to have made peace with Israel. </a:t>
            </a:r>
          </a:p>
        </p:txBody>
      </p:sp>
      <p:sp>
        <p:nvSpPr>
          <p:cNvPr id="2" name="Title 1"/>
          <p:cNvSpPr>
            <a:spLocks noGrp="1"/>
          </p:cNvSpPr>
          <p:nvPr>
            <p:ph type="ctrTitle"/>
          </p:nvPr>
        </p:nvSpPr>
        <p:spPr/>
        <p:txBody>
          <a:bodyPr/>
          <a:lstStyle/>
          <a:p>
            <a:r>
              <a:rPr lang="en-US" dirty="0" smtClean="0"/>
              <a:t>Jordan</a:t>
            </a:r>
            <a:endParaRPr lang="en-US"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2286000"/>
            <a:ext cx="2524125" cy="1809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55185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Autofit/>
          </a:bodyPr>
          <a:lstStyle/>
          <a:p>
            <a:r>
              <a:rPr lang="en-US" sz="2000" dirty="0"/>
              <a:t>Yemen has been at the crossroads of Africa, the Middle East and Asia for thousands of years thanks to its position on the ancient spice routes. It is one of the possible locations for the Biblical kingdom of Sheba.</a:t>
            </a:r>
          </a:p>
        </p:txBody>
      </p:sp>
      <p:sp>
        <p:nvSpPr>
          <p:cNvPr id="2" name="Title 1"/>
          <p:cNvSpPr>
            <a:spLocks noGrp="1"/>
          </p:cNvSpPr>
          <p:nvPr>
            <p:ph type="ctrTitle"/>
          </p:nvPr>
        </p:nvSpPr>
        <p:spPr/>
        <p:txBody>
          <a:bodyPr/>
          <a:lstStyle/>
          <a:p>
            <a:r>
              <a:rPr lang="en-US" dirty="0" smtClean="0"/>
              <a:t>Yemen</a:t>
            </a:r>
            <a:endParaRPr lang="en-US"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3909" y="2514600"/>
            <a:ext cx="2857500" cy="160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419481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76400" y="3962400"/>
            <a:ext cx="5637010" cy="882119"/>
          </a:xfrm>
        </p:spPr>
        <p:txBody>
          <a:bodyPr>
            <a:noAutofit/>
          </a:bodyPr>
          <a:lstStyle/>
          <a:p>
            <a:r>
              <a:rPr lang="en-US" sz="2000" dirty="0"/>
              <a:t>Syria covers an area that has seen invasions and occupations over the ages, from Romans and Mongols to Crusaders and </a:t>
            </a:r>
            <a:r>
              <a:rPr lang="en-US" sz="2000" dirty="0" smtClean="0"/>
              <a:t>Turks. A </a:t>
            </a:r>
            <a:r>
              <a:rPr lang="en-US" sz="2000" dirty="0"/>
              <a:t>country of fertile plains, high mountains and deserts, it is home to diverse ethnic and religious groups, including Kurds, Armenians, Assyrians, Christians, Druze, </a:t>
            </a:r>
            <a:r>
              <a:rPr lang="en-US" sz="2000" dirty="0"/>
              <a:t>Alawite</a:t>
            </a:r>
            <a:r>
              <a:rPr lang="en-US" sz="2000" dirty="0"/>
              <a:t> Shias and Arab Sunnis, the last of who make up a majority of the Muslim population. </a:t>
            </a:r>
          </a:p>
        </p:txBody>
      </p:sp>
      <p:sp>
        <p:nvSpPr>
          <p:cNvPr id="2" name="Title 1"/>
          <p:cNvSpPr>
            <a:spLocks noGrp="1"/>
          </p:cNvSpPr>
          <p:nvPr>
            <p:ph type="ctrTitle"/>
          </p:nvPr>
        </p:nvSpPr>
        <p:spPr>
          <a:xfrm>
            <a:off x="838200" y="2667000"/>
            <a:ext cx="7175351" cy="1793167"/>
          </a:xfrm>
        </p:spPr>
        <p:txBody>
          <a:bodyPr/>
          <a:lstStyle/>
          <a:p>
            <a:r>
              <a:rPr lang="en-US" dirty="0" smtClean="0"/>
              <a:t>Syria</a:t>
            </a:r>
            <a:endParaRPr lang="en-US"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0" y="1628775"/>
            <a:ext cx="2543175" cy="1800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21401316"/>
      </p:ext>
    </p:extLst>
  </p:cSld>
  <p:clrMapOvr>
    <a:masterClrMapping/>
  </p:clrMapOvr>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30</TotalTime>
  <Words>478</Words>
  <Application>Microsoft Office PowerPoint</Application>
  <PresentationFormat>On-screen Show (4:3)</PresentationFormat>
  <Paragraphs>16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Slipstream</vt:lpstr>
      <vt:lpstr>Tunisia</vt:lpstr>
      <vt:lpstr>Algeria</vt:lpstr>
      <vt:lpstr>Egypt</vt:lpstr>
      <vt:lpstr>Libya</vt:lpstr>
      <vt:lpstr>Saudi Arabia</vt:lpstr>
      <vt:lpstr>Jordan</vt:lpstr>
      <vt:lpstr>Yemen</vt:lpstr>
      <vt:lpstr>Syria</vt:lpstr>
    </vt:vector>
  </TitlesOfParts>
  <Company>Boone County Schools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Tunisia</dc:title>
  <dc:creator>Berberich, Irina</dc:creator>
  <cp:lastModifiedBy>Berberich, Irina</cp:lastModifiedBy>
  <cp:revision>13</cp:revision>
  <dcterms:created xsi:type="dcterms:W3CDTF">2013-03-04T14:25:52Z</dcterms:created>
  <dcterms:modified xsi:type="dcterms:W3CDTF">2013-03-04T14:56:33Z</dcterms:modified>
</cp:coreProperties>
</file>